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6922125" ContentType="image/png"/>
  <Default Extension="58428076"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9348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646d6c0b6ac961.46922125"/>
  <Relationship Id="rId3" Type="http://schemas.openxmlformats.org/officeDocument/2006/relationships/image" Target="../media/logo_6646d6c0d19f882.58428076"/>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438900"/>
          <a:chOff x="9525" y="9525"/>
          <a:chExt cx="9229725" cy="6438900"/>
        </a:xfrm>
      </p:grpSpPr>
      <p:pic>
        <p:nvPicPr>
          <p:cNvPr id="1" name="Figure 1: Tachycardia Circuit and Typical 12-lead ECGs in Different Types of Narrow- and Wide-QRS Supraventricular Tachycardias" descr="Figure 1: Tachycardia Circuit and Typical 12-lead ECGs in Different Types of Narrow- and Wide-QRS Supraventricular Tachycardias"/>
          <p:cNvPicPr>
            <a:picLocks noChangeAspect="1"/>
          </p:cNvPicPr>
          <p:nvPr/>
        </p:nvPicPr>
        <p:blipFill>
          <a:blip r:embed="rId2"/>
          <a:stretch>
            <a:fillRect/>
          </a:stretch>
        </p:blipFill>
        <p:spPr>
          <a:xfrm>
            <a:off x="9525" y="990600"/>
            <a:ext cx="6667500" cy="54483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1: Tachycardia Circuit and Typical 12-lead ECGs in Different Types of Narrow- and Wide-QRS Supraventricular Tachycardias]]></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2024-05-17T04:02:08Z</dcterms:created>
  <dcterms:modified xsi:type="dcterms:W3CDTF">2024-05-17T04:02:08Z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